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Китоб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Мамлакатимизда  қурилиш соҳасига катта эътибор қаратилмоқда, бу эса қурилиш мате-риалларига бўлган талаб-ни кескин ортишига са-баб бўлмоқда. Махаллий тадбиркорлар Экспорт-боп маҳсулотлар ишлаб чиқармоқда. Ушбу лойиха 1 йиллик ўртача қуввати қуйидагича:</a:t>
            </a:r>
            <a:endParaRPr lang="uz-Cyrl-UZ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Шпаклевка – 806 тонна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Ротбанд – 806 тонна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Грунтовка – 806 тонна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Кафел клей – 806 тонна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316.7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3347" y="6351496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188,0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50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504</a:t>
            </a:r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7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600" b="1">
                <a:solidFill>
                  <a:srgbClr val="FEFEFE"/>
                </a:solidFill>
              </a:rPr>
              <a:t>Қурилиш махсулотлари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1" y="76761"/>
            <a:ext cx="71046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Қурилиш маҳсулотлари ишлаб чиқаришни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29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252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292,1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32%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293427" y="1804796"/>
            <a:ext cx="9605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33855" y="2119349"/>
            <a:ext cx="113453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 сотиб олиш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11711" y="2157679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236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188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0198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116,7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0"/>
          <a:srcRect l="7174" t="8963" r="3637" b="8226"/>
          <a:stretch/>
        </p:blipFill>
        <p:spPr>
          <a:xfrm>
            <a:off x="3518218" y="1589487"/>
            <a:ext cx="1611650" cy="13042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129" y="3023088"/>
            <a:ext cx="1603457" cy="13374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" name="Рисунок 101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" b="6407"/>
          <a:stretch/>
        </p:blipFill>
        <p:spPr bwMode="auto">
          <a:xfrm>
            <a:off x="5410328" y="2409235"/>
            <a:ext cx="1589647" cy="134047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60" y="4618041"/>
            <a:ext cx="2632785" cy="14727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741" y="4560306"/>
            <a:ext cx="2579543" cy="16839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5272</TotalTime>
  <Words>158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457</cp:revision>
  <dcterms:created xsi:type="dcterms:W3CDTF">2020-12-11T07:51:35Z</dcterms:created>
  <dcterms:modified xsi:type="dcterms:W3CDTF">2021-08-04T12:41:45Z</dcterms:modified>
</cp:coreProperties>
</file>